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B7D4-BD58-43AC-B1A0-8FD6F6A19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87C9D8-C549-45B5-A59D-C2C7FA247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88A01-E261-4D27-AB50-FCD4B704D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14BD-4F46-489A-94AA-B8FFDD6FB1C3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78D6C-0EE5-423B-B029-CF9775340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31910-56AE-4070-B045-19B942839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22DB-7D86-42C9-8A11-FEF4EFEE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1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32355-FB81-45E3-AD91-E37AA3934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30C5EE-1689-4CCE-B1A5-BE483CA0D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F47CF-B788-4225-85F7-4C49B00F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14BD-4F46-489A-94AA-B8FFDD6FB1C3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8A55C-CBA0-4F64-AD57-E347CE3C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8342E-F5B0-49CF-9535-57C2C3375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22DB-7D86-42C9-8A11-FEF4EFEE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40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F08E1-DEBF-46EE-BE6C-39E3F6E9AD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30D895-F582-43BC-9FA1-971291256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D96CF-9F0B-4F10-8C1E-A3D3D1B6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14BD-4F46-489A-94AA-B8FFDD6FB1C3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740E4-1159-437C-BED3-F481D6FAB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C10AA-8DE0-4DDB-869A-A5D343A0C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22DB-7D86-42C9-8A11-FEF4EFEE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86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0C6E-D491-4526-BCB3-2D68F8A3D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026BD-6866-44EC-AA58-C410A38A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3428F-BDD7-43B6-8F07-D3C7B801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14BD-4F46-489A-94AA-B8FFDD6FB1C3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4FA43-9BC7-431E-B23A-7694A0959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593E3-4862-403D-B0C0-002B2296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22DB-7D86-42C9-8A11-FEF4EFEE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75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67FA3-F142-426E-8BC8-89AF094D9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B84E0-C6AF-428E-B9BC-21D2B82FB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C9CD2-5B52-4B08-8ADF-088435780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14BD-4F46-489A-94AA-B8FFDD6FB1C3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6F67-B4E6-4724-9EDF-410221B76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6CD93-8F9C-49CE-ADC1-DBE69EEF0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22DB-7D86-42C9-8A11-FEF4EFEE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84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21F1-CD99-4956-B271-E979A0C2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26A1F-F70E-4250-AC94-06DB6DB7AC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CC77B-AD17-43A0-BA86-F35596B0F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4DB36-A61D-4559-9B2F-5848215E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14BD-4F46-489A-94AA-B8FFDD6FB1C3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3D0B2-69C0-4822-BB7A-3A9AA3DC2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F36DB-1DB1-46E5-A2E1-69A5CEFAD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22DB-7D86-42C9-8A11-FEF4EFEE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27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A0C8-FBBE-4144-86A6-D7A64ADBB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BE319-BC39-4F34-A7CA-D4BF734C6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483D6-21DE-445A-8BA6-BE0B79224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5968AF-4565-4EDC-A246-C6110BF22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4B70E2-7034-404E-86D0-1767F59753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AA6001-B2BD-4128-8365-4071A3EEE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14BD-4F46-489A-94AA-B8FFDD6FB1C3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1F3E4A-34FF-4E79-9B78-26A2D4A10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AD7718-646D-4F0B-90FB-79B26AD91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22DB-7D86-42C9-8A11-FEF4EFEE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4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871B7-77E6-4DDE-8E05-8ECBBD6C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15117-9C5C-415D-BCF8-95B0DD26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14BD-4F46-489A-94AA-B8FFDD6FB1C3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BCFEB-B074-4BA6-AA1D-839005F5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C79B7-4905-4BEE-B339-D87FF8D76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22DB-7D86-42C9-8A11-FEF4EFEE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6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0D047-D470-4037-80C9-E13EE0ED8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14BD-4F46-489A-94AA-B8FFDD6FB1C3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6B9AED-2629-4678-A9B7-0FFE45A14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E8FEB-5675-4D85-B95C-2D19F35DF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22DB-7D86-42C9-8A11-FEF4EFEE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7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609A-ACD3-42CB-BBD3-95BFC17F1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3FD31-1FF0-40A1-B224-8C0DEB38B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271FA-3F45-40B6-9476-BE3B779C4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C823B-8EB3-4F73-B3D6-82E1766C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14BD-4F46-489A-94AA-B8FFDD6FB1C3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F2F21-60DC-4730-955F-59754AFD6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317FB-549A-42D7-8D09-85DB1315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22DB-7D86-42C9-8A11-FEF4EFEE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18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7282B-B955-403D-B82C-650064126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3043EE-9E85-481D-B320-9C51B17EAF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7AB3B-001C-4877-B823-C4FC456AA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4B72E-07E4-4096-B2E5-86DFF78A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14BD-4F46-489A-94AA-B8FFDD6FB1C3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367E6-2A34-4034-93BD-7463145E3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831E4-A271-4D8E-B595-BFC68F00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22DB-7D86-42C9-8A11-FEF4EFEE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6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EEA5E3-E1DF-4639-8ECD-65DD8C6C5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17340-88DD-4DA6-A36A-487A5EAB0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99A1F-2063-4902-864D-3D3BFEEC5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214BD-4F46-489A-94AA-B8FFDD6FB1C3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AE7A3-236C-47C0-851C-7D9B34622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85823-CDDF-4A61-87B8-82B55B2AC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F22DB-7D86-42C9-8A11-FEF4EFEE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32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44A52F-39C6-49E7-BDA8-84D9DAB93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1286883"/>
            <a:ext cx="6858000" cy="94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26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C160A-2162-4A7C-92F0-057E4A597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1286883"/>
            <a:ext cx="6858000" cy="94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22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FDE4C-63BD-42E1-ADCE-451BFED7C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1286883"/>
            <a:ext cx="6858000" cy="94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29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8EB436-293A-49B2-A96C-96F9E6866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1286883"/>
            <a:ext cx="6858000" cy="94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54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D5254-FCB2-4287-966A-A4EF6596F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1286883"/>
            <a:ext cx="6858000" cy="94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39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555A37-26EE-401C-BCE2-325A2D08E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1286883"/>
            <a:ext cx="6858000" cy="94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76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A0B56-D85F-4B79-8247-DC193DF32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1286883"/>
            <a:ext cx="6858000" cy="94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4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28660A-A537-4083-95ED-116C20659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1286883"/>
            <a:ext cx="6858000" cy="94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56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7018B6-A97F-4C65-9D97-6940C49B2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1286883"/>
            <a:ext cx="6858000" cy="94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31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C9975E-0787-4050-88E4-95B824367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1286883"/>
            <a:ext cx="6858000" cy="94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20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499C6-78B7-42BB-AEB9-56F35CAFE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1286883"/>
            <a:ext cx="6858000" cy="94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34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F7DE8D-20F9-4751-BD3D-8930F85F2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1286883"/>
            <a:ext cx="6858000" cy="94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66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D8129-60C3-41ED-BAE8-93FC1CF9C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1286883"/>
            <a:ext cx="6858000" cy="94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69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C2E60E-5C6B-4E2C-9B40-155F41123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1286883"/>
            <a:ext cx="6858000" cy="94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5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513F7C-EB7D-4AA2-B2E3-A45730848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1286883"/>
            <a:ext cx="6858000" cy="94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02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07E318-3958-426D-B94E-BA899BF15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1286883"/>
            <a:ext cx="6858000" cy="94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05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86D873-E1AF-456A-AE71-5C10610D7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1286883"/>
            <a:ext cx="6858000" cy="94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98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E20DE5-6FFF-47D9-9E60-0BE884509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1286883"/>
            <a:ext cx="6858000" cy="94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3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5F779-62A0-4E95-A5C0-35A44132C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1286883"/>
            <a:ext cx="6858000" cy="94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63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527833-EF49-45E0-9F61-9A94B42AC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1286883"/>
            <a:ext cx="6858000" cy="94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79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CF13E0-EA2B-4C65-AD87-F772A6143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1286883"/>
            <a:ext cx="6858000" cy="94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28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DC-Desktop</dc:creator>
  <cp:lastModifiedBy>DC-Desktop</cp:lastModifiedBy>
  <cp:revision>1</cp:revision>
  <dcterms:created xsi:type="dcterms:W3CDTF">2019-05-18T01:59:12Z</dcterms:created>
  <dcterms:modified xsi:type="dcterms:W3CDTF">2019-05-18T01:59:47Z</dcterms:modified>
</cp:coreProperties>
</file>